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98" r:id="rId5"/>
    <p:sldId id="299" r:id="rId6"/>
    <p:sldId id="283" r:id="rId7"/>
    <p:sldId id="2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B64E5-AE71-4D2D-9FD0-E78B0BB82EBE}" v="9" dt="2023-03-06T15:00:56.012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712" autoAdjust="0"/>
  </p:normalViewPr>
  <p:slideViewPr>
    <p:cSldViewPr snapToGrid="0">
      <p:cViewPr varScale="1">
        <p:scale>
          <a:sx n="82" d="100"/>
          <a:sy n="82" d="100"/>
        </p:scale>
        <p:origin x="629" y="4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REEN KAUR A/P JAGJIT SINGH" userId="179fa63e-e482-4434-995a-1ac0e8048bdb" providerId="ADAL" clId="{C03B64E5-AE71-4D2D-9FD0-E78B0BB82EBE}"/>
    <pc:docChg chg="undo custSel modSld">
      <pc:chgData name="MANREEN KAUR A/P JAGJIT SINGH" userId="179fa63e-e482-4434-995a-1ac0e8048bdb" providerId="ADAL" clId="{C03B64E5-AE71-4D2D-9FD0-E78B0BB82EBE}" dt="2023-03-06T15:02:56.844" v="158" actId="207"/>
      <pc:docMkLst>
        <pc:docMk/>
      </pc:docMkLst>
      <pc:sldChg chg="addSp delSp modSp mod">
        <pc:chgData name="MANREEN KAUR A/P JAGJIT SINGH" userId="179fa63e-e482-4434-995a-1ac0e8048bdb" providerId="ADAL" clId="{C03B64E5-AE71-4D2D-9FD0-E78B0BB82EBE}" dt="2023-03-06T14:54:01.769" v="99" actId="14100"/>
        <pc:sldMkLst>
          <pc:docMk/>
          <pc:sldMk cId="1329746698" sldId="283"/>
        </pc:sldMkLst>
        <pc:grpChg chg="mod">
          <ac:chgData name="MANREEN KAUR A/P JAGJIT SINGH" userId="179fa63e-e482-4434-995a-1ac0e8048bdb" providerId="ADAL" clId="{C03B64E5-AE71-4D2D-9FD0-E78B0BB82EBE}" dt="2023-03-06T14:50:25.801" v="62" actId="1076"/>
          <ac:grpSpMkLst>
            <pc:docMk/>
            <pc:sldMk cId="1329746698" sldId="283"/>
            <ac:grpSpMk id="15" creationId="{FA221F19-6B96-A958-E67A-16A4C95825B8}"/>
          </ac:grpSpMkLst>
        </pc:grpChg>
        <pc:picChg chg="add mod">
          <ac:chgData name="MANREEN KAUR A/P JAGJIT SINGH" userId="179fa63e-e482-4434-995a-1ac0e8048bdb" providerId="ADAL" clId="{C03B64E5-AE71-4D2D-9FD0-E78B0BB82EBE}" dt="2023-03-06T14:53:42.871" v="96" actId="14100"/>
          <ac:picMkLst>
            <pc:docMk/>
            <pc:sldMk cId="1329746698" sldId="283"/>
            <ac:picMk id="2" creationId="{B5DC1147-179E-CEF4-9FE4-063455099CA6}"/>
          </ac:picMkLst>
        </pc:picChg>
        <pc:picChg chg="add mod">
          <ac:chgData name="MANREEN KAUR A/P JAGJIT SINGH" userId="179fa63e-e482-4434-995a-1ac0e8048bdb" providerId="ADAL" clId="{C03B64E5-AE71-4D2D-9FD0-E78B0BB82EBE}" dt="2023-03-06T14:54:01.769" v="99" actId="14100"/>
          <ac:picMkLst>
            <pc:docMk/>
            <pc:sldMk cId="1329746698" sldId="283"/>
            <ac:picMk id="3" creationId="{B207EC73-5C73-5940-FFFD-17FC2E6511F8}"/>
          </ac:picMkLst>
        </pc:picChg>
        <pc:picChg chg="mod">
          <ac:chgData name="MANREEN KAUR A/P JAGJIT SINGH" userId="179fa63e-e482-4434-995a-1ac0e8048bdb" providerId="ADAL" clId="{C03B64E5-AE71-4D2D-9FD0-E78B0BB82EBE}" dt="2023-03-06T14:49:29.186" v="54" actId="14100"/>
          <ac:picMkLst>
            <pc:docMk/>
            <pc:sldMk cId="1329746698" sldId="283"/>
            <ac:picMk id="16" creationId="{BFDB899C-A29B-5309-5465-37C62124279B}"/>
          </ac:picMkLst>
        </pc:picChg>
        <pc:picChg chg="mod">
          <ac:chgData name="MANREEN KAUR A/P JAGJIT SINGH" userId="179fa63e-e482-4434-995a-1ac0e8048bdb" providerId="ADAL" clId="{C03B64E5-AE71-4D2D-9FD0-E78B0BB82EBE}" dt="2023-03-06T14:52:12.151" v="85" actId="1076"/>
          <ac:picMkLst>
            <pc:docMk/>
            <pc:sldMk cId="1329746698" sldId="283"/>
            <ac:picMk id="17" creationId="{84B342C2-1C66-8030-24C5-780879965837}"/>
          </ac:picMkLst>
        </pc:picChg>
        <pc:picChg chg="mod">
          <ac:chgData name="MANREEN KAUR A/P JAGJIT SINGH" userId="179fa63e-e482-4434-995a-1ac0e8048bdb" providerId="ADAL" clId="{C03B64E5-AE71-4D2D-9FD0-E78B0BB82EBE}" dt="2023-03-06T14:50:06.065" v="59" actId="1076"/>
          <ac:picMkLst>
            <pc:docMk/>
            <pc:sldMk cId="1329746698" sldId="283"/>
            <ac:picMk id="21" creationId="{C4074D06-5928-595A-91C1-BCC08DFA6636}"/>
          </ac:picMkLst>
        </pc:picChg>
        <pc:picChg chg="mod">
          <ac:chgData name="MANREEN KAUR A/P JAGJIT SINGH" userId="179fa63e-e482-4434-995a-1ac0e8048bdb" providerId="ADAL" clId="{C03B64E5-AE71-4D2D-9FD0-E78B0BB82EBE}" dt="2023-03-06T14:51:20.466" v="69" actId="1076"/>
          <ac:picMkLst>
            <pc:docMk/>
            <pc:sldMk cId="1329746698" sldId="283"/>
            <ac:picMk id="22" creationId="{9CD1FEC1-58B5-7B44-2731-6E551CD0E6F7}"/>
          </ac:picMkLst>
        </pc:picChg>
        <pc:picChg chg="del">
          <ac:chgData name="MANREEN KAUR A/P JAGJIT SINGH" userId="179fa63e-e482-4434-995a-1ac0e8048bdb" providerId="ADAL" clId="{C03B64E5-AE71-4D2D-9FD0-E78B0BB82EBE}" dt="2023-03-06T14:46:12.939" v="12" actId="478"/>
          <ac:picMkLst>
            <pc:docMk/>
            <pc:sldMk cId="1329746698" sldId="283"/>
            <ac:picMk id="25" creationId="{A453BB74-AA04-F35F-BCBC-F20F3209B794}"/>
          </ac:picMkLst>
        </pc:picChg>
        <pc:picChg chg="mod">
          <ac:chgData name="MANREEN KAUR A/P JAGJIT SINGH" userId="179fa63e-e482-4434-995a-1ac0e8048bdb" providerId="ADAL" clId="{C03B64E5-AE71-4D2D-9FD0-E78B0BB82EBE}" dt="2023-03-06T14:51:50.168" v="79" actId="14100"/>
          <ac:picMkLst>
            <pc:docMk/>
            <pc:sldMk cId="1329746698" sldId="283"/>
            <ac:picMk id="26" creationId="{C61D6BF2-0C94-4F76-EF55-F61EF2B2B9D9}"/>
          </ac:picMkLst>
        </pc:picChg>
      </pc:sldChg>
      <pc:sldChg chg="addSp delSp modSp mod">
        <pc:chgData name="MANREEN KAUR A/P JAGJIT SINGH" userId="179fa63e-e482-4434-995a-1ac0e8048bdb" providerId="ADAL" clId="{C03B64E5-AE71-4D2D-9FD0-E78B0BB82EBE}" dt="2023-03-06T15:02:56.844" v="158" actId="207"/>
        <pc:sldMkLst>
          <pc:docMk/>
          <pc:sldMk cId="421021767" sldId="299"/>
        </pc:sldMkLst>
        <pc:spChg chg="add del mod">
          <ac:chgData name="MANREEN KAUR A/P JAGJIT SINGH" userId="179fa63e-e482-4434-995a-1ac0e8048bdb" providerId="ADAL" clId="{C03B64E5-AE71-4D2D-9FD0-E78B0BB82EBE}" dt="2023-03-06T14:56:54.847" v="128" actId="478"/>
          <ac:spMkLst>
            <pc:docMk/>
            <pc:sldMk cId="421021767" sldId="299"/>
            <ac:spMk id="9" creationId="{FA332154-FF1A-FB4A-CFEB-58156DCE8CB3}"/>
          </ac:spMkLst>
        </pc:spChg>
        <pc:spChg chg="add del mod">
          <ac:chgData name="MANREEN KAUR A/P JAGJIT SINGH" userId="179fa63e-e482-4434-995a-1ac0e8048bdb" providerId="ADAL" clId="{C03B64E5-AE71-4D2D-9FD0-E78B0BB82EBE}" dt="2023-03-06T15:01:48.354" v="155" actId="478"/>
          <ac:spMkLst>
            <pc:docMk/>
            <pc:sldMk cId="421021767" sldId="299"/>
            <ac:spMk id="14" creationId="{209BA02A-167C-B5D9-2B67-DFB3A90B7205}"/>
          </ac:spMkLst>
        </pc:spChg>
        <pc:spChg chg="add del mod">
          <ac:chgData name="MANREEN KAUR A/P JAGJIT SINGH" userId="179fa63e-e482-4434-995a-1ac0e8048bdb" providerId="ADAL" clId="{C03B64E5-AE71-4D2D-9FD0-E78B0BB82EBE}" dt="2023-03-06T15:00:12.036" v="144"/>
          <ac:spMkLst>
            <pc:docMk/>
            <pc:sldMk cId="421021767" sldId="299"/>
            <ac:spMk id="15" creationId="{122B16DE-04EE-3392-9E64-4D78559857D4}"/>
          </ac:spMkLst>
        </pc:spChg>
        <pc:spChg chg="add mod">
          <ac:chgData name="MANREEN KAUR A/P JAGJIT SINGH" userId="179fa63e-e482-4434-995a-1ac0e8048bdb" providerId="ADAL" clId="{C03B64E5-AE71-4D2D-9FD0-E78B0BB82EBE}" dt="2023-03-06T15:02:56.844" v="158" actId="207"/>
          <ac:spMkLst>
            <pc:docMk/>
            <pc:sldMk cId="421021767" sldId="299"/>
            <ac:spMk id="16" creationId="{8D8D58A6-A366-3417-3126-E0D04164AD97}"/>
          </ac:spMkLst>
        </pc:spChg>
        <pc:picChg chg="add del mod">
          <ac:chgData name="MANREEN KAUR A/P JAGJIT SINGH" userId="179fa63e-e482-4434-995a-1ac0e8048bdb" providerId="ADAL" clId="{C03B64E5-AE71-4D2D-9FD0-E78B0BB82EBE}" dt="2023-03-06T14:54:08.356" v="101" actId="478"/>
          <ac:picMkLst>
            <pc:docMk/>
            <pc:sldMk cId="421021767" sldId="299"/>
            <ac:picMk id="3" creationId="{FC599860-2D7B-23D1-4A7B-E9EA81257221}"/>
          </ac:picMkLst>
        </pc:picChg>
        <pc:picChg chg="add del mod">
          <ac:chgData name="MANREEN KAUR A/P JAGJIT SINGH" userId="179fa63e-e482-4434-995a-1ac0e8048bdb" providerId="ADAL" clId="{C03B64E5-AE71-4D2D-9FD0-E78B0BB82EBE}" dt="2023-03-06T14:54:06.715" v="100" actId="478"/>
          <ac:picMkLst>
            <pc:docMk/>
            <pc:sldMk cId="421021767" sldId="299"/>
            <ac:picMk id="5" creationId="{45193C08-07ED-249C-A947-2DF0484466A0}"/>
          </ac:picMkLst>
        </pc:picChg>
        <pc:picChg chg="add mod">
          <ac:chgData name="MANREEN KAUR A/P JAGJIT SINGH" userId="179fa63e-e482-4434-995a-1ac0e8048bdb" providerId="ADAL" clId="{C03B64E5-AE71-4D2D-9FD0-E78B0BB82EBE}" dt="2023-03-06T14:57:20.253" v="132" actId="1076"/>
          <ac:picMkLst>
            <pc:docMk/>
            <pc:sldMk cId="421021767" sldId="299"/>
            <ac:picMk id="7" creationId="{E5481F5B-BFE4-C8AE-42F2-D655706F7B23}"/>
          </ac:picMkLst>
        </pc:picChg>
        <pc:picChg chg="add mod">
          <ac:chgData name="MANREEN KAUR A/P JAGJIT SINGH" userId="179fa63e-e482-4434-995a-1ac0e8048bdb" providerId="ADAL" clId="{C03B64E5-AE71-4D2D-9FD0-E78B0BB82EBE}" dt="2023-03-06T14:57:17.051" v="131" actId="1076"/>
          <ac:picMkLst>
            <pc:docMk/>
            <pc:sldMk cId="421021767" sldId="299"/>
            <ac:picMk id="8" creationId="{15697C8B-303A-DD75-E000-200DC0B72F06}"/>
          </ac:picMkLst>
        </pc:picChg>
        <pc:picChg chg="del">
          <ac:chgData name="MANREEN KAUR A/P JAGJIT SINGH" userId="179fa63e-e482-4434-995a-1ac0e8048bdb" providerId="ADAL" clId="{C03B64E5-AE71-4D2D-9FD0-E78B0BB82EBE}" dt="2023-03-06T14:54:22.937" v="102" actId="478"/>
          <ac:picMkLst>
            <pc:docMk/>
            <pc:sldMk cId="421021767" sldId="299"/>
            <ac:picMk id="13" creationId="{DA9D6003-0E15-F721-27F3-9E91FC4BA3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3/6/2023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audio" Target="../media/audio3.wav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28405"/>
            <a:ext cx="12192000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906" y="2898313"/>
            <a:ext cx="6580188" cy="1061374"/>
          </a:xfrm>
          <a:solidFill>
            <a:schemeClr val="bg2">
              <a:lumMod val="50000"/>
            </a:schemeClr>
          </a:solidFill>
          <a:ln>
            <a:solidFill>
              <a:srgbClr val="003399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7470" y="6357180"/>
            <a:ext cx="2932748" cy="4368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Manreen Kaur (TP071290)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F2734-83CF-CAF2-59FB-BE8FB1A2D1A1}"/>
              </a:ext>
            </a:extLst>
          </p:cNvPr>
          <p:cNvSpPr/>
          <p:nvPr/>
        </p:nvSpPr>
        <p:spPr>
          <a:xfrm>
            <a:off x="9339943" y="3666931"/>
            <a:ext cx="2491273" cy="2239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" name="Picture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E7376CB-1D94-F6D2-6935-87C2C57E09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410" r="8410"/>
          <a:stretch>
            <a:fillRect/>
          </a:stretch>
        </p:blipFill>
        <p:spPr>
          <a:xfrm>
            <a:off x="6096000" y="-12419"/>
            <a:ext cx="6096000" cy="637135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26E97-C87B-3193-027D-50DDDF8AA9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92E32-94EE-C8A4-8EA9-3486EA825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3" y="6358932"/>
            <a:ext cx="2852057" cy="653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81F5B-BFE4-C8AE-42F2-D655706F7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3648268" cy="366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7C8B-303A-DD75-E000-200DC0B72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66931"/>
            <a:ext cx="3648269" cy="2692001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8D8D58A6-A366-3417-3126-E0D04164AD97}"/>
              </a:ext>
            </a:extLst>
          </p:cNvPr>
          <p:cNvSpPr txBox="1">
            <a:spLocks/>
          </p:cNvSpPr>
          <p:nvPr/>
        </p:nvSpPr>
        <p:spPr>
          <a:xfrm rot="16200000">
            <a:off x="1692667" y="2636360"/>
            <a:ext cx="6358932" cy="10613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3399"/>
            </a:solidFill>
          </a:ln>
          <a:effectLst>
            <a:innerShdw blurRad="114300">
              <a:schemeClr val="tx1"/>
            </a:innerShdw>
          </a:effectLst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C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421021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7" name="breez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bject 4">
            <a:extLst>
              <a:ext uri="{FF2B5EF4-FFF2-40B4-BE49-F238E27FC236}">
                <a16:creationId xmlns:a16="http://schemas.microsoft.com/office/drawing/2014/main" id="{FA221F19-6B96-A958-E67A-16A4C95825B8}"/>
              </a:ext>
            </a:extLst>
          </p:cNvPr>
          <p:cNvGrpSpPr/>
          <p:nvPr/>
        </p:nvGrpSpPr>
        <p:grpSpPr>
          <a:xfrm>
            <a:off x="-11442" y="-2"/>
            <a:ext cx="2985796" cy="6387833"/>
            <a:chOff x="1666919" y="-186035"/>
            <a:chExt cx="3298743" cy="644763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BFDB899C-A29B-5309-5465-37C62124279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560" y="-186035"/>
              <a:ext cx="3273460" cy="2396106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84B342C2-1C66-8030-24C5-78087996583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6919" y="3865491"/>
              <a:ext cx="3298743" cy="2396107"/>
            </a:xfrm>
            <a:prstGeom prst="rect">
              <a:avLst/>
            </a:prstGeom>
          </p:spPr>
        </p:pic>
      </p:grpSp>
      <p:pic>
        <p:nvPicPr>
          <p:cNvPr id="21" name="object 9">
            <a:extLst>
              <a:ext uri="{FF2B5EF4-FFF2-40B4-BE49-F238E27FC236}">
                <a16:creationId xmlns:a16="http://schemas.microsoft.com/office/drawing/2014/main" id="{C4074D06-5928-595A-91C1-BCC08DFA663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6204" y="-2"/>
            <a:ext cx="2985796" cy="2373884"/>
          </a:xfrm>
          <a:prstGeom prst="rect">
            <a:avLst/>
          </a:prstGeom>
        </p:spPr>
      </p:pic>
      <p:pic>
        <p:nvPicPr>
          <p:cNvPr id="22" name="object 7">
            <a:extLst>
              <a:ext uri="{FF2B5EF4-FFF2-40B4-BE49-F238E27FC236}">
                <a16:creationId xmlns:a16="http://schemas.microsoft.com/office/drawing/2014/main" id="{9CD1FEC1-58B5-7B44-2731-6E551CD0E6F7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6" cstate="print"/>
          <a:srcRect t="7645" b="7645"/>
          <a:stretch>
            <a:fillRect/>
          </a:stretch>
        </p:blipFill>
        <p:spPr>
          <a:xfrm>
            <a:off x="9240662" y="4034293"/>
            <a:ext cx="2970246" cy="23738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1B9944-D96E-026C-DF94-07589AD5A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570" y="6408177"/>
            <a:ext cx="2932430" cy="5730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1D6BF2-0C94-4F76-EF55-F61EF2B2B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034" y="4034293"/>
            <a:ext cx="3547680" cy="2353538"/>
          </a:xfrm>
          <a:prstGeom prst="rect">
            <a:avLst/>
          </a:prstGeom>
        </p:spPr>
      </p:pic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80BA4A1A-6CCE-00F2-033F-BD54CD706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42290"/>
              </p:ext>
            </p:extLst>
          </p:nvPr>
        </p:nvGraphicFramePr>
        <p:xfrm>
          <a:off x="9349273" y="3537511"/>
          <a:ext cx="2481943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1943">
                  <a:extLst>
                    <a:ext uri="{9D8B030D-6E8A-4147-A177-3AD203B41FA5}">
                      <a16:colId xmlns:a16="http://schemas.microsoft.com/office/drawing/2014/main" val="1283686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815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5DC1147-179E-CEF4-9FE4-063455099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2912" y="1"/>
            <a:ext cx="2962913" cy="26125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7EC73-5C73-5940-FFFD-17FC2E6511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824" y="0"/>
            <a:ext cx="3280380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11" name="wind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2824" y="2677886"/>
            <a:ext cx="3589175" cy="1134152"/>
          </a:xfrm>
          <a:solidFill>
            <a:schemeClr val="bg2">
              <a:lumMod val="50000"/>
            </a:schemeClr>
          </a:solidFill>
          <a:ln>
            <a:solidFill>
              <a:srgbClr val="002060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0384B61-2E61-E919-FE13-E9AA8F56EA29}"/>
              </a:ext>
            </a:extLst>
          </p:cNvPr>
          <p:cNvSpPr txBox="1">
            <a:spLocks/>
          </p:cNvSpPr>
          <p:nvPr/>
        </p:nvSpPr>
        <p:spPr>
          <a:xfrm>
            <a:off x="9259252" y="6421120"/>
            <a:ext cx="2932748" cy="436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Manreen Kaur (TP071290)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194</TotalTime>
  <Words>17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Candara</vt:lpstr>
      <vt:lpstr>Corbel</vt:lpstr>
      <vt:lpstr>Times New Roman</vt:lpstr>
      <vt:lpstr>Office Theme</vt:lpstr>
      <vt:lpstr>HACKATHON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dc:creator>MANREEN KAUR A/P JAGJIT SINGH</dc:creator>
  <cp:lastModifiedBy>MANREEN KAUR A/P JAGJIT SINGH</cp:lastModifiedBy>
  <cp:revision>1</cp:revision>
  <dcterms:created xsi:type="dcterms:W3CDTF">2023-02-26T08:51:07Z</dcterms:created>
  <dcterms:modified xsi:type="dcterms:W3CDTF">2023-03-06T15:03:05Z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